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8" r:id="rId4"/>
    <p:sldId id="257" r:id="rId5"/>
    <p:sldId id="260" r:id="rId6"/>
    <p:sldId id="259" r:id="rId7"/>
    <p:sldId id="269" r:id="rId8"/>
    <p:sldId id="271" r:id="rId9"/>
    <p:sldId id="262" r:id="rId10"/>
    <p:sldId id="273" r:id="rId11"/>
    <p:sldId id="264" r:id="rId12"/>
    <p:sldId id="272" r:id="rId13"/>
    <p:sldId id="270" r:id="rId14"/>
    <p:sldId id="263" r:id="rId15"/>
    <p:sldId id="279" r:id="rId16"/>
    <p:sldId id="281" r:id="rId17"/>
    <p:sldId id="268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F33"/>
    <a:srgbClr val="F48102"/>
    <a:srgbClr val="F7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426391-5B5F-4AF3-B681-CABA624FBB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504D53A-61CA-4186-B1DB-01C45C6028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F3D827D-FE7B-43BD-AE54-0FFBBFD6A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8CBB48-7C83-4677-9FEB-DF21CE4C5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45E9416-9E2E-45F1-BD72-94729363C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1275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A35762-87DD-49E1-BEC8-661A0C5FD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0EEB6CB-9DAE-44D2-8E2F-F4E321E285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1E70C4-4BFB-4D66-9676-DA94404ED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7914AE-4512-4ED5-ABBF-197D5C591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FA04864-3E59-4222-9418-E31039FE4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0393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340855C-A66C-49A0-B2CD-CFB392903E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D01479D-1CDE-4BF9-B6FF-E22DA1A0CE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CEDCB04-D909-42F3-AA84-FD34B6F03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CC60C3-8E71-498D-97F8-8CDEF4A14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20C23CB-99E4-4187-807B-F24C2E0E9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8097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096F4D-613E-4653-AFB5-94629C13A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05C0A0-F7F3-491E-98D6-F786FF1DC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D7371C-AC7D-4E8A-A2FB-C3070FB5E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1139F1-2D8C-482F-B226-F65BF80F9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4693D0-4D6B-463D-A283-A8B707246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0273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D7500B-0E7A-48EC-AA68-F5027C375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29F13C-D9EA-4873-9941-5A2524600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67F94B-3CED-408F-9837-4DFE094E1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5FB7812-2C72-4C09-A9D5-A7F47F539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84CD6D-452F-4656-A9A3-F52B5ADF8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1349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E14096-C3FA-4494-A963-1F63BDB0B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CC89B6-D93D-424A-AA06-97291E5C81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05F78D0-ADB5-4AA3-9DCE-9A8BDF132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65B42C-5016-4765-B195-CB99CEC08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C4E18ED-9C45-4117-9852-2875A1BAE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D6B7C07-8CAE-4EB0-A1D1-D8F66C907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1506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D5528-D464-42E7-A594-4D728BB18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37BC913-7299-4C7E-93A1-E92C9F4C4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139FAB8-AC07-4400-B935-3293A512E7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7C4F58F-4775-4089-85F8-A8F5BA1CB4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5340C9F-09EE-4710-818E-E0B8FED5A6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3F7E7E6-D25B-49AE-BA87-48365FB44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9E0E61B-BE51-47D0-A4CF-BA6D2F8C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85BDCD7-DF19-48C2-B1FC-EBD408C4B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5720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CF001-BB17-4D35-8D21-3CDF1AAFB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EB84054-667C-469F-AE52-891486B5A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F1F8F02-53B9-4D76-AFDE-C727D81E2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AD665B6-224B-499B-9063-CCAA7D520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9471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AE097F4-7695-4420-A93F-F6C149754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83A98BE-1B7D-4F08-9B76-195E1D026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F7BC0E0-61C4-4903-8709-05D993A3F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1103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9423FB-58E4-46F6-B82F-A444DFC07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18B899-C07E-4221-AEC6-705B3E3FD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75659DD-D9FD-4DE3-A4AC-430910A8E6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015ACE-756F-4473-A089-CAEBA65D2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3ADD9B7-61BD-4AA1-9AD8-9834EE509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689126-33CD-4B20-B082-9E5C5B8FD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0677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5E2F80-29CD-4524-94C6-84B79E984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8CE39C6-EE9F-42FE-8E46-E3D75B6424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561CC6F-180E-42D9-9F83-8CFEF1389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D5FD913-AA01-406A-B22C-D58FF38E5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FD35AD7-9095-4414-BA51-26EDFFEA3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60840A8-0B77-401A-A7D0-4DE94BD2D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9502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281DA30-6A48-44BF-B086-CE467F604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346822-6FEE-4294-BCA7-1D610D862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E03D33-55AF-44C0-8E3E-EE658A4929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522E9-C1B2-4BFE-8D62-43E9A236858B}" type="datetimeFigureOut">
              <a:rPr lang="de-DE" smtClean="0"/>
              <a:t>29.12.2019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33F62CB-8F8B-4112-AABA-BBE49E63E9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CF2700-34CF-412C-BC2A-2DF7375D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FF26A-1D92-42B1-8C54-509C4856B7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941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pp.junges-muensterschwarzach.de/" TargetMode="External"/><Relationship Id="rId4" Type="http://schemas.openxmlformats.org/officeDocument/2006/relationships/hyperlink" Target="https://app.jugendarbeit-muensterschwarzach.de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microsoft.com/office/2007/relationships/hdphoto" Target="../media/hdphoto1.wdp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2475368" y="936000"/>
            <a:ext cx="7241263" cy="3659149"/>
          </a:xfrm>
          <a:prstGeom prst="rect">
            <a:avLst/>
          </a:prstGeom>
          <a:effectLst>
            <a:softEdge rad="2286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4998670"/>
            <a:ext cx="115515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Junges Münsterschwarzach - App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47AF438-E75B-4E97-B511-5853211C2FD2}"/>
              </a:ext>
            </a:extLst>
          </p:cNvPr>
          <p:cNvSpPr txBox="1"/>
          <p:nvPr/>
        </p:nvSpPr>
        <p:spPr>
          <a:xfrm>
            <a:off x="3878383" y="5922000"/>
            <a:ext cx="4435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 &lt; Silvesterkurs 2019/2020 &gt;</a:t>
            </a:r>
          </a:p>
        </p:txBody>
      </p:sp>
    </p:spTree>
    <p:extLst>
      <p:ext uri="{BB962C8B-B14F-4D97-AF65-F5344CB8AC3E}">
        <p14:creationId xmlns:p14="http://schemas.microsoft.com/office/powerpoint/2010/main" val="1313923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4	Aktuelle Features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88A5814-D86C-4C9C-A70D-A6B0C88998A2}"/>
              </a:ext>
            </a:extLst>
          </p:cNvPr>
          <p:cNvSpPr txBox="1"/>
          <p:nvPr/>
        </p:nvSpPr>
        <p:spPr>
          <a:xfrm>
            <a:off x="702197" y="1134320"/>
            <a:ext cx="3355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4.5 Veranstaltungen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EA5D739-6E9B-4207-90B3-9492C4BE35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233" y="2057650"/>
            <a:ext cx="3576465" cy="432037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BA72546-1D84-41FF-ABE7-9E104CB2F6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7768" y="2057650"/>
            <a:ext cx="3576464" cy="432037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725D879-FA67-4313-A250-C15C27DC73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5301" y="2057649"/>
            <a:ext cx="3576466" cy="432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555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4	Aktuelle Features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88A5814-D86C-4C9C-A70D-A6B0C88998A2}"/>
              </a:ext>
            </a:extLst>
          </p:cNvPr>
          <p:cNvSpPr txBox="1"/>
          <p:nvPr/>
        </p:nvSpPr>
        <p:spPr>
          <a:xfrm>
            <a:off x="702197" y="1134320"/>
            <a:ext cx="48059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4.6 Push-Benachrichtigungen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4B875E-1419-41DB-A6E6-F5BEAA9EE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760" y="5213346"/>
            <a:ext cx="4887007" cy="13336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27F23B-E709-47B4-B27E-B342A7A55E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286" y="3937526"/>
            <a:ext cx="4877481" cy="89547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4EB62EED-AFF4-40EB-B4EE-7523D50D6A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33" y="2305675"/>
            <a:ext cx="3467400" cy="952583"/>
          </a:xfrm>
          <a:prstGeom prst="rect">
            <a:avLst/>
          </a:prstGeom>
        </p:spPr>
      </p:pic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B11AC857-D669-4E19-9C96-C80B8F8A610E}"/>
              </a:ext>
            </a:extLst>
          </p:cNvPr>
          <p:cNvCxnSpPr/>
          <p:nvPr/>
        </p:nvCxnSpPr>
        <p:spPr>
          <a:xfrm flipV="1">
            <a:off x="0" y="1134320"/>
            <a:ext cx="10242397" cy="572368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F2A270E4-F90D-4650-A1AB-6733C3CA5BD9}"/>
              </a:ext>
            </a:extLst>
          </p:cNvPr>
          <p:cNvSpPr txBox="1"/>
          <p:nvPr/>
        </p:nvSpPr>
        <p:spPr>
          <a:xfrm>
            <a:off x="1058666" y="3758444"/>
            <a:ext cx="1990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Desktop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EC4C414-69FB-4197-941E-C57E5D409889}"/>
              </a:ext>
            </a:extLst>
          </p:cNvPr>
          <p:cNvSpPr txBox="1"/>
          <p:nvPr/>
        </p:nvSpPr>
        <p:spPr>
          <a:xfrm>
            <a:off x="9356657" y="2777857"/>
            <a:ext cx="1990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Mobile</a:t>
            </a:r>
          </a:p>
        </p:txBody>
      </p:sp>
    </p:spTree>
    <p:extLst>
      <p:ext uri="{BB962C8B-B14F-4D97-AF65-F5344CB8AC3E}">
        <p14:creationId xmlns:p14="http://schemas.microsoft.com/office/powerpoint/2010/main" val="1051306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4	Aktuelle Features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88A5814-D86C-4C9C-A70D-A6B0C88998A2}"/>
              </a:ext>
            </a:extLst>
          </p:cNvPr>
          <p:cNvSpPr txBox="1"/>
          <p:nvPr/>
        </p:nvSpPr>
        <p:spPr>
          <a:xfrm>
            <a:off x="5557014" y="1109202"/>
            <a:ext cx="34101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4.8 Seitennavigation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5DEC930-696D-4DDD-A2E5-4576BB90484A}"/>
              </a:ext>
            </a:extLst>
          </p:cNvPr>
          <p:cNvSpPr txBox="1"/>
          <p:nvPr/>
        </p:nvSpPr>
        <p:spPr>
          <a:xfrm>
            <a:off x="1715644" y="1109202"/>
            <a:ext cx="2557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4.7 Impressum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2DD9B69-FF73-42AB-8ABE-280535C3B7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4825" y="1632422"/>
            <a:ext cx="974542" cy="5009671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F2EA2138-FDF4-4B87-AEC3-9CD10BB2BD9C}"/>
              </a:ext>
            </a:extLst>
          </p:cNvPr>
          <p:cNvSpPr txBox="1"/>
          <p:nvPr/>
        </p:nvSpPr>
        <p:spPr>
          <a:xfrm>
            <a:off x="9449213" y="2744210"/>
            <a:ext cx="16607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4.9 Menü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ED79C67-9CE9-474C-A8F3-BC082947C5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3708" y="3429000"/>
            <a:ext cx="1371719" cy="152413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C1BB4AA5-A2F0-44DB-9950-1B341D97E5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5014" y="1634643"/>
            <a:ext cx="3969965" cy="500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977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4	Aktuelle Features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88A5814-D86C-4C9C-A70D-A6B0C88998A2}"/>
              </a:ext>
            </a:extLst>
          </p:cNvPr>
          <p:cNvSpPr txBox="1"/>
          <p:nvPr/>
        </p:nvSpPr>
        <p:spPr>
          <a:xfrm>
            <a:off x="702197" y="1134320"/>
            <a:ext cx="1694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4.10 Hilfe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924B3D0-B4C0-4A01-8804-DB52B2C662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856" y="1395930"/>
            <a:ext cx="3893445" cy="513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590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5	Geplante Features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7729D42-FB9F-4BCE-A4AC-A3A73595B15F}"/>
              </a:ext>
            </a:extLst>
          </p:cNvPr>
          <p:cNvSpPr txBox="1"/>
          <p:nvPr/>
        </p:nvSpPr>
        <p:spPr>
          <a:xfrm>
            <a:off x="711398" y="1320267"/>
            <a:ext cx="111603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Benutzerprofile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Nachrichtendienst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Neuigkeitsverbesserungen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Kommentierung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Umfragesystem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Videounterstützung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Datei-Upload/Download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Synchronisierung mit HP</a:t>
            </a:r>
          </a:p>
        </p:txBody>
      </p:sp>
    </p:spTree>
    <p:extLst>
      <p:ext uri="{BB962C8B-B14F-4D97-AF65-F5344CB8AC3E}">
        <p14:creationId xmlns:p14="http://schemas.microsoft.com/office/powerpoint/2010/main" val="3051396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5	Geplante Features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01EFF1C-24B8-4DED-8DDF-0F448D7276DE}"/>
              </a:ext>
            </a:extLst>
          </p:cNvPr>
          <p:cNvSpPr txBox="1"/>
          <p:nvPr/>
        </p:nvSpPr>
        <p:spPr>
          <a:xfrm>
            <a:off x="711398" y="1320267"/>
            <a:ext cx="1116036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Veranstaltungsverbesserungen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Kommentierung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Bewertungssystem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Datei-Upload/Download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Mitfahrbörse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Erinnerungen für angemeldete bevorstehende Veranstaltungen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Synchronisierung mit HP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de-DE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-&gt; weitere Wünsche und Ideen &lt;-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981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6	Veröffentlichung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01EFF1C-24B8-4DED-8DDF-0F448D7276DE}"/>
              </a:ext>
            </a:extLst>
          </p:cNvPr>
          <p:cNvSpPr txBox="1"/>
          <p:nvPr/>
        </p:nvSpPr>
        <p:spPr>
          <a:xfrm>
            <a:off x="711398" y="1977492"/>
            <a:ext cx="111603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 sofort verfügbar unter:</a:t>
            </a:r>
          </a:p>
          <a:p>
            <a:endParaRPr lang="de-DE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-&gt; </a:t>
            </a: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https://app.jugendarbeit-muensterschwarzach.de</a:t>
            </a: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&lt;-</a:t>
            </a:r>
          </a:p>
          <a:p>
            <a:endParaRPr lang="de-DE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de-DE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naher Zukunft auch unter:</a:t>
            </a:r>
          </a:p>
          <a:p>
            <a:endParaRPr lang="de-DE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</a:t>
            </a: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https://app.junges-muensterschwarzach.de</a:t>
            </a:r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-</a:t>
            </a:r>
          </a:p>
        </p:txBody>
      </p:sp>
    </p:spTree>
    <p:extLst>
      <p:ext uri="{BB962C8B-B14F-4D97-AF65-F5344CB8AC3E}">
        <p14:creationId xmlns:p14="http://schemas.microsoft.com/office/powerpoint/2010/main" val="821554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2475368" y="936000"/>
            <a:ext cx="7241263" cy="3659149"/>
          </a:xfrm>
          <a:prstGeom prst="rect">
            <a:avLst/>
          </a:prstGeom>
          <a:effectLst>
            <a:softEdge rad="2286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2" y="4693870"/>
            <a:ext cx="115515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Vielen Dank für eure Aufmerksamkeit.☺ </a:t>
            </a:r>
          </a:p>
        </p:txBody>
      </p:sp>
    </p:spTree>
    <p:extLst>
      <p:ext uri="{BB962C8B-B14F-4D97-AF65-F5344CB8AC3E}">
        <p14:creationId xmlns:p14="http://schemas.microsoft.com/office/powerpoint/2010/main" val="3100169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E7B752D2-341E-40A9-949A-89AAEEDD2F23}"/>
              </a:ext>
            </a:extLst>
          </p:cNvPr>
          <p:cNvSpPr txBox="1"/>
          <p:nvPr/>
        </p:nvSpPr>
        <p:spPr>
          <a:xfrm>
            <a:off x="2616553" y="2367171"/>
            <a:ext cx="69588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5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Was ist in den letzten </a:t>
            </a:r>
          </a:p>
          <a:p>
            <a:pPr algn="ctr"/>
            <a:r>
              <a:rPr lang="de-DE" sz="5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1.5 Jahren passiert?</a:t>
            </a:r>
          </a:p>
        </p:txBody>
      </p:sp>
    </p:spTree>
    <p:extLst>
      <p:ext uri="{BB962C8B-B14F-4D97-AF65-F5344CB8AC3E}">
        <p14:creationId xmlns:p14="http://schemas.microsoft.com/office/powerpoint/2010/main" val="3971832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5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	Architektur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B3FD7D5-4D5C-4B40-99C2-60C3742EB1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7" y="2399385"/>
            <a:ext cx="1218894" cy="1218894"/>
          </a:xfrm>
          <a:prstGeom prst="rect">
            <a:avLst/>
          </a:prstGeom>
        </p:spPr>
      </p:pic>
      <p:pic>
        <p:nvPicPr>
          <p:cNvPr id="1030" name="Picture 6" descr="Image result for database icon">
            <a:extLst>
              <a:ext uri="{FF2B5EF4-FFF2-40B4-BE49-F238E27FC236}">
                <a16:creationId xmlns:a16="http://schemas.microsoft.com/office/drawing/2014/main" id="{44A98E59-9A08-4C4C-AC3C-A6D38F202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707" y="1134320"/>
            <a:ext cx="1218894" cy="121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webserver icon">
            <a:extLst>
              <a:ext uri="{FF2B5EF4-FFF2-40B4-BE49-F238E27FC236}">
                <a16:creationId xmlns:a16="http://schemas.microsoft.com/office/drawing/2014/main" id="{D192EE61-0B66-486D-A4FA-AE3B4ACFF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6290" y="2960389"/>
            <a:ext cx="1710878" cy="1710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feil: nach rechts 2">
            <a:extLst>
              <a:ext uri="{FF2B5EF4-FFF2-40B4-BE49-F238E27FC236}">
                <a16:creationId xmlns:a16="http://schemas.microsoft.com/office/drawing/2014/main" id="{71EFC933-D3A4-473E-9451-37DC8A9DBFD2}"/>
              </a:ext>
            </a:extLst>
          </p:cNvPr>
          <p:cNvSpPr/>
          <p:nvPr/>
        </p:nvSpPr>
        <p:spPr>
          <a:xfrm>
            <a:off x="6096000" y="3243384"/>
            <a:ext cx="1016000" cy="76590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8" descr="Image result for webserver icon">
            <a:extLst>
              <a:ext uri="{FF2B5EF4-FFF2-40B4-BE49-F238E27FC236}">
                <a16:creationId xmlns:a16="http://schemas.microsoft.com/office/drawing/2014/main" id="{ABF0C762-A39C-4A90-B473-C37C6EF71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715" y="2960389"/>
            <a:ext cx="1710878" cy="1710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website icon">
            <a:extLst>
              <a:ext uri="{FF2B5EF4-FFF2-40B4-BE49-F238E27FC236}">
                <a16:creationId xmlns:a16="http://schemas.microsoft.com/office/drawing/2014/main" id="{0D635EDD-EB10-45D3-A1AF-71E0625D7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0123" y="5203797"/>
            <a:ext cx="1443213" cy="1443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Image result for database icon">
            <a:extLst>
              <a:ext uri="{FF2B5EF4-FFF2-40B4-BE49-F238E27FC236}">
                <a16:creationId xmlns:a16="http://schemas.microsoft.com/office/drawing/2014/main" id="{BE5A60FE-6BA3-47E5-AF1D-F1795A9D6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6652" y="1134320"/>
            <a:ext cx="1218894" cy="121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E12ED30-EEEF-452D-A86A-95CABA91CF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8733" y="2722324"/>
            <a:ext cx="488831" cy="48883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0877C5F-A904-436E-A15E-4859421EAF4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5504" y="4310687"/>
            <a:ext cx="488831" cy="488831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DDDCA815-B006-4C24-A72F-350981A1B1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01" y="3915589"/>
            <a:ext cx="1218894" cy="1218894"/>
          </a:xfrm>
          <a:prstGeom prst="rect">
            <a:avLst/>
          </a:prstGeom>
        </p:spPr>
      </p:pic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06D2477E-B480-4192-8E18-C19DDF61A9E1}"/>
              </a:ext>
            </a:extLst>
          </p:cNvPr>
          <p:cNvCxnSpPr>
            <a:cxnSpLocks/>
            <a:endCxn id="1032" idx="1"/>
          </p:cNvCxnSpPr>
          <p:nvPr/>
        </p:nvCxnSpPr>
        <p:spPr>
          <a:xfrm>
            <a:off x="1182338" y="2966739"/>
            <a:ext cx="2253952" cy="849089"/>
          </a:xfrm>
          <a:prstGeom prst="bentConnector3">
            <a:avLst>
              <a:gd name="adj1" fmla="val 64523"/>
            </a:avLst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64CE3AA6-47AF-4122-B7FB-24AD28897967}"/>
              </a:ext>
            </a:extLst>
          </p:cNvPr>
          <p:cNvCxnSpPr>
            <a:cxnSpLocks/>
            <a:endCxn id="1032" idx="1"/>
          </p:cNvCxnSpPr>
          <p:nvPr/>
        </p:nvCxnSpPr>
        <p:spPr>
          <a:xfrm flipV="1">
            <a:off x="1182338" y="3815828"/>
            <a:ext cx="2253952" cy="739274"/>
          </a:xfrm>
          <a:prstGeom prst="bentConnector3">
            <a:avLst>
              <a:gd name="adj1" fmla="val 64591"/>
            </a:avLst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B2B64675-043B-441F-98E8-826DD74C054B}"/>
              </a:ext>
            </a:extLst>
          </p:cNvPr>
          <p:cNvCxnSpPr>
            <a:cxnSpLocks/>
            <a:stCxn id="1034" idx="0"/>
            <a:endCxn id="1032" idx="2"/>
          </p:cNvCxnSpPr>
          <p:nvPr/>
        </p:nvCxnSpPr>
        <p:spPr>
          <a:xfrm rot="16200000" flipV="1">
            <a:off x="4025465" y="4937531"/>
            <a:ext cx="532530" cy="1"/>
          </a:xfrm>
          <a:prstGeom prst="bentConnector3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Verbinder: gewinkelt 37">
            <a:extLst>
              <a:ext uri="{FF2B5EF4-FFF2-40B4-BE49-F238E27FC236}">
                <a16:creationId xmlns:a16="http://schemas.microsoft.com/office/drawing/2014/main" id="{E792D027-C4A3-4388-A210-CC6D630E16C8}"/>
              </a:ext>
            </a:extLst>
          </p:cNvPr>
          <p:cNvCxnSpPr>
            <a:cxnSpLocks/>
            <a:stCxn id="1032" idx="0"/>
            <a:endCxn id="14" idx="2"/>
          </p:cNvCxnSpPr>
          <p:nvPr/>
        </p:nvCxnSpPr>
        <p:spPr>
          <a:xfrm rot="16200000" flipV="1">
            <a:off x="3980327" y="2648987"/>
            <a:ext cx="607175" cy="15630"/>
          </a:xfrm>
          <a:prstGeom prst="bentConnector3">
            <a:avLst>
              <a:gd name="adj1" fmla="val 17821"/>
            </a:avLst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Verbinder: gewinkelt 53">
            <a:extLst>
              <a:ext uri="{FF2B5EF4-FFF2-40B4-BE49-F238E27FC236}">
                <a16:creationId xmlns:a16="http://schemas.microsoft.com/office/drawing/2014/main" id="{1F3C6A42-96F5-4EE5-A32E-1F1E682D022B}"/>
              </a:ext>
            </a:extLst>
          </p:cNvPr>
          <p:cNvCxnSpPr>
            <a:cxnSpLocks/>
            <a:endCxn id="12" idx="2"/>
          </p:cNvCxnSpPr>
          <p:nvPr/>
        </p:nvCxnSpPr>
        <p:spPr>
          <a:xfrm rot="16200000" flipV="1">
            <a:off x="8525891" y="4937531"/>
            <a:ext cx="532529" cy="1"/>
          </a:xfrm>
          <a:prstGeom prst="bentConnector3">
            <a:avLst>
              <a:gd name="adj1" fmla="val 50000"/>
            </a:avLst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Verbinder: gewinkelt 56">
            <a:extLst>
              <a:ext uri="{FF2B5EF4-FFF2-40B4-BE49-F238E27FC236}">
                <a16:creationId xmlns:a16="http://schemas.microsoft.com/office/drawing/2014/main" id="{FC7AE595-A7F3-4BC6-8CB3-7338DFFC43E2}"/>
              </a:ext>
            </a:extLst>
          </p:cNvPr>
          <p:cNvCxnSpPr>
            <a:cxnSpLocks/>
            <a:stCxn id="12" idx="0"/>
            <a:endCxn id="1030" idx="2"/>
          </p:cNvCxnSpPr>
          <p:nvPr/>
        </p:nvCxnSpPr>
        <p:spPr>
          <a:xfrm rot="5400000" flipH="1" flipV="1">
            <a:off x="8488567" y="2656802"/>
            <a:ext cx="607175" cy="12700"/>
          </a:xfrm>
          <a:prstGeom prst="bentConnector3">
            <a:avLst>
              <a:gd name="adj1" fmla="val 15246"/>
            </a:avLst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feld 50">
            <a:extLst>
              <a:ext uri="{FF2B5EF4-FFF2-40B4-BE49-F238E27FC236}">
                <a16:creationId xmlns:a16="http://schemas.microsoft.com/office/drawing/2014/main" id="{CF0303DB-787F-4160-9474-768F11EC295F}"/>
              </a:ext>
            </a:extLst>
          </p:cNvPr>
          <p:cNvSpPr txBox="1"/>
          <p:nvPr/>
        </p:nvSpPr>
        <p:spPr>
          <a:xfrm>
            <a:off x="2702640" y="3492176"/>
            <a:ext cx="711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JSON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over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HTTP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D4305FD0-586E-4485-A480-58CBD633532B}"/>
              </a:ext>
            </a:extLst>
          </p:cNvPr>
          <p:cNvSpPr txBox="1"/>
          <p:nvPr/>
        </p:nvSpPr>
        <p:spPr>
          <a:xfrm>
            <a:off x="1270301" y="2601949"/>
            <a:ext cx="1710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Java, XML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441BBDCF-F23D-40DD-87E3-B4661D691677}"/>
              </a:ext>
            </a:extLst>
          </p:cNvPr>
          <p:cNvSpPr txBox="1"/>
          <p:nvPr/>
        </p:nvSpPr>
        <p:spPr>
          <a:xfrm>
            <a:off x="1260063" y="4219309"/>
            <a:ext cx="1344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Swift,</a:t>
            </a:r>
          </a:p>
          <a:p>
            <a:pPr lvl="0"/>
            <a:r>
              <a:rPr lang="de-DE" dirty="0" err="1">
                <a:solidFill>
                  <a:prstClr val="black"/>
                </a:solidFill>
              </a:rPr>
              <a:t>Objective</a:t>
            </a:r>
            <a:r>
              <a:rPr lang="de-DE" dirty="0">
                <a:solidFill>
                  <a:prstClr val="black"/>
                </a:solidFill>
              </a:rPr>
              <a:t>-C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6F8BFCD-8514-4735-8BD0-A33207396BB8}"/>
              </a:ext>
            </a:extLst>
          </p:cNvPr>
          <p:cNvSpPr txBox="1"/>
          <p:nvPr/>
        </p:nvSpPr>
        <p:spPr>
          <a:xfrm>
            <a:off x="4390250" y="4752865"/>
            <a:ext cx="171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E3AC68A5-38A6-469F-BF42-839FB19D5077}"/>
              </a:ext>
            </a:extLst>
          </p:cNvPr>
          <p:cNvSpPr txBox="1"/>
          <p:nvPr/>
        </p:nvSpPr>
        <p:spPr>
          <a:xfrm>
            <a:off x="4587631" y="2461846"/>
            <a:ext cx="1062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F42741DE-B906-4FF1-9E1B-BFA38362D3F1}"/>
              </a:ext>
            </a:extLst>
          </p:cNvPr>
          <p:cNvSpPr txBox="1"/>
          <p:nvPr/>
        </p:nvSpPr>
        <p:spPr>
          <a:xfrm>
            <a:off x="4814742" y="3628129"/>
            <a:ext cx="608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PHP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7D073831-8BCE-4F15-B768-0BE294FA145C}"/>
              </a:ext>
            </a:extLst>
          </p:cNvPr>
          <p:cNvSpPr txBox="1"/>
          <p:nvPr/>
        </p:nvSpPr>
        <p:spPr>
          <a:xfrm>
            <a:off x="5013336" y="5654727"/>
            <a:ext cx="1867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HTML, CSS, JavaScript</a:t>
            </a:r>
          </a:p>
        </p:txBody>
      </p:sp>
      <p:pic>
        <p:nvPicPr>
          <p:cNvPr id="60" name="Grafik 59" descr="Ein Bild, das Uhr, Schild, Anzeige enthält.&#10;&#10;Automatisch generierte Beschreibung">
            <a:extLst>
              <a:ext uri="{FF2B5EF4-FFF2-40B4-BE49-F238E27FC236}">
                <a16:creationId xmlns:a16="http://schemas.microsoft.com/office/drawing/2014/main" id="{2F0CC219-9C92-469D-AFB2-BAAE358AE46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898" y="5203796"/>
            <a:ext cx="1443213" cy="1443213"/>
          </a:xfrm>
          <a:prstGeom prst="rect">
            <a:avLst/>
          </a:prstGeom>
        </p:spPr>
      </p:pic>
      <p:sp>
        <p:nvSpPr>
          <p:cNvPr id="1024" name="Textfeld 1023">
            <a:extLst>
              <a:ext uri="{FF2B5EF4-FFF2-40B4-BE49-F238E27FC236}">
                <a16:creationId xmlns:a16="http://schemas.microsoft.com/office/drawing/2014/main" id="{009D33A2-8142-4486-A51C-9A634D19FC81}"/>
              </a:ext>
            </a:extLst>
          </p:cNvPr>
          <p:cNvSpPr txBox="1"/>
          <p:nvPr/>
        </p:nvSpPr>
        <p:spPr>
          <a:xfrm>
            <a:off x="8890668" y="4771938"/>
            <a:ext cx="1710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JSON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over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HTTP</a:t>
            </a:r>
          </a:p>
        </p:txBody>
      </p:sp>
      <p:sp>
        <p:nvSpPr>
          <p:cNvPr id="1025" name="Textfeld 1024">
            <a:extLst>
              <a:ext uri="{FF2B5EF4-FFF2-40B4-BE49-F238E27FC236}">
                <a16:creationId xmlns:a16="http://schemas.microsoft.com/office/drawing/2014/main" id="{25142AC4-841F-42A1-99CF-CC1D8891C35E}"/>
              </a:ext>
            </a:extLst>
          </p:cNvPr>
          <p:cNvSpPr txBox="1"/>
          <p:nvPr/>
        </p:nvSpPr>
        <p:spPr>
          <a:xfrm>
            <a:off x="8979877" y="2461846"/>
            <a:ext cx="1055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</a:t>
            </a:r>
          </a:p>
        </p:txBody>
      </p:sp>
      <p:sp>
        <p:nvSpPr>
          <p:cNvPr id="1027" name="Textfeld 1026">
            <a:extLst>
              <a:ext uri="{FF2B5EF4-FFF2-40B4-BE49-F238E27FC236}">
                <a16:creationId xmlns:a16="http://schemas.microsoft.com/office/drawing/2014/main" id="{57C8BBCF-FBEA-4FB7-8482-03329B59ECC4}"/>
              </a:ext>
            </a:extLst>
          </p:cNvPr>
          <p:cNvSpPr txBox="1"/>
          <p:nvPr/>
        </p:nvSpPr>
        <p:spPr>
          <a:xfrm>
            <a:off x="9401601" y="3628129"/>
            <a:ext cx="1710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TypeScript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9" name="Textfeld 1028">
            <a:extLst>
              <a:ext uri="{FF2B5EF4-FFF2-40B4-BE49-F238E27FC236}">
                <a16:creationId xmlns:a16="http://schemas.microsoft.com/office/drawing/2014/main" id="{2C7BA6C5-8A34-4B1B-9059-84FB5766507D}"/>
              </a:ext>
            </a:extLst>
          </p:cNvPr>
          <p:cNvSpPr txBox="1"/>
          <p:nvPr/>
        </p:nvSpPr>
        <p:spPr>
          <a:xfrm>
            <a:off x="9520111" y="5588000"/>
            <a:ext cx="2515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TypeScript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HTML, CSS</a:t>
            </a:r>
          </a:p>
        </p:txBody>
      </p:sp>
      <p:pic>
        <p:nvPicPr>
          <p:cNvPr id="41" name="Grafik 40">
            <a:extLst>
              <a:ext uri="{FF2B5EF4-FFF2-40B4-BE49-F238E27FC236}">
                <a16:creationId xmlns:a16="http://schemas.microsoft.com/office/drawing/2014/main" id="{DED9825E-AE00-4552-A5FE-8BF8A68434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14" y="5368445"/>
            <a:ext cx="1218894" cy="1218894"/>
          </a:xfrm>
          <a:prstGeom prst="rect">
            <a:avLst/>
          </a:prstGeom>
        </p:spPr>
      </p:pic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id="{DC2E1CC9-A5B8-4AAA-ACF6-EA7680689140}"/>
              </a:ext>
            </a:extLst>
          </p:cNvPr>
          <p:cNvCxnSpPr>
            <a:cxnSpLocks/>
            <a:endCxn id="1032" idx="1"/>
          </p:cNvCxnSpPr>
          <p:nvPr/>
        </p:nvCxnSpPr>
        <p:spPr>
          <a:xfrm flipV="1">
            <a:off x="1161544" y="3815828"/>
            <a:ext cx="2274746" cy="2162064"/>
          </a:xfrm>
          <a:prstGeom prst="bentConnector3">
            <a:avLst>
              <a:gd name="adj1" fmla="val 64795"/>
            </a:avLst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A297CCFA-FBE6-4377-A11D-7BEA3387B237}"/>
              </a:ext>
            </a:extLst>
          </p:cNvPr>
          <p:cNvSpPr txBox="1"/>
          <p:nvPr/>
        </p:nvSpPr>
        <p:spPr>
          <a:xfrm>
            <a:off x="631356" y="5685504"/>
            <a:ext cx="4358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73599CEA-8839-4963-8E3A-E43E6E31A199}"/>
              </a:ext>
            </a:extLst>
          </p:cNvPr>
          <p:cNvSpPr txBox="1"/>
          <p:nvPr/>
        </p:nvSpPr>
        <p:spPr>
          <a:xfrm>
            <a:off x="2281074" y="5590540"/>
            <a:ext cx="1710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943126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2	Voraussetzungen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D89618A-7445-4F36-8017-208B185AB4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259" y="1801250"/>
            <a:ext cx="1544623" cy="154462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CA6F6A8-251E-4D7D-A394-D6A9C9FAE3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7122" y="1801250"/>
            <a:ext cx="1544623" cy="154462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538F8AB-8D48-469A-ABE0-E4058A6B8B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985" y="1964114"/>
            <a:ext cx="1218894" cy="121889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2BE6DED2-23FF-4264-8383-6B2E65CE35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118" y="1718123"/>
            <a:ext cx="1710877" cy="1710877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625D6DCA-1678-4A55-8BF3-C710FE71CB9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42" y="4410822"/>
            <a:ext cx="1143000" cy="1143000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9F8B8842-5983-44D1-8F1D-307C2BD0EA5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487" y="4410822"/>
            <a:ext cx="1143000" cy="1143000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163E6BDC-08BA-4BEE-AE74-66BB41F9F05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932" y="4372875"/>
            <a:ext cx="1178264" cy="1218894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1FB66EB5-5AD1-41B5-B0C0-C4FDBFE81A5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641" y="4372876"/>
            <a:ext cx="1218893" cy="1218893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28279716-226C-4245-9049-B1E7C7BF276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979" y="4372875"/>
            <a:ext cx="1225019" cy="1218894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8EE4E403-39FE-4C19-93C1-87345BADD1C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445" y="4367420"/>
            <a:ext cx="1225019" cy="12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12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3	Installation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6E46EA6-A2DC-4436-9535-6910C941F5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674" y="5660134"/>
            <a:ext cx="6165093" cy="92333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EFC5F6C9-10C7-4FCC-9F2A-8BA1217CCE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8253"/>
            <a:ext cx="3249375" cy="5679747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98494841-2570-4DC6-9057-D6D6E161BEC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" r="2123" b="1282"/>
          <a:stretch/>
        </p:blipFill>
        <p:spPr>
          <a:xfrm>
            <a:off x="8530929" y="3299756"/>
            <a:ext cx="3307743" cy="199412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9F4ABBE7-A873-445C-AF02-5F157758B1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3319" y="1500576"/>
            <a:ext cx="1300584" cy="1432924"/>
          </a:xfrm>
          <a:prstGeom prst="rect">
            <a:avLst/>
          </a:prstGeom>
        </p:spPr>
      </p:pic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E703841E-DE64-4E9F-A6AF-CA0FEDCCE6B1}"/>
              </a:ext>
            </a:extLst>
          </p:cNvPr>
          <p:cNvSpPr/>
          <p:nvPr/>
        </p:nvSpPr>
        <p:spPr>
          <a:xfrm rot="10800000">
            <a:off x="3249374" y="2010511"/>
            <a:ext cx="524787" cy="3192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287FA403-94D3-4455-9A3E-E2252581AD01}"/>
              </a:ext>
            </a:extLst>
          </p:cNvPr>
          <p:cNvSpPr/>
          <p:nvPr/>
        </p:nvSpPr>
        <p:spPr>
          <a:xfrm rot="16200000">
            <a:off x="11016816" y="5349918"/>
            <a:ext cx="366256" cy="254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Pfeil: nach rechts 19">
            <a:extLst>
              <a:ext uri="{FF2B5EF4-FFF2-40B4-BE49-F238E27FC236}">
                <a16:creationId xmlns:a16="http://schemas.microsoft.com/office/drawing/2014/main" id="{5C7AB149-B308-4727-838B-572F8B1A1A03}"/>
              </a:ext>
            </a:extLst>
          </p:cNvPr>
          <p:cNvSpPr/>
          <p:nvPr/>
        </p:nvSpPr>
        <p:spPr>
          <a:xfrm rot="16200000">
            <a:off x="11001042" y="2989540"/>
            <a:ext cx="366256" cy="254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2F58F2DE-BF41-411F-B7E7-7D19DFA9DD16}"/>
              </a:ext>
            </a:extLst>
          </p:cNvPr>
          <p:cNvCxnSpPr/>
          <p:nvPr/>
        </p:nvCxnSpPr>
        <p:spPr>
          <a:xfrm flipV="1">
            <a:off x="3249373" y="1134320"/>
            <a:ext cx="6993024" cy="57236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A62F1E76-4B4E-459B-AE52-06B6D352BFED}"/>
              </a:ext>
            </a:extLst>
          </p:cNvPr>
          <p:cNvSpPr txBox="1"/>
          <p:nvPr/>
        </p:nvSpPr>
        <p:spPr>
          <a:xfrm>
            <a:off x="3774161" y="3829514"/>
            <a:ext cx="1990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Desktop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7AEAEA35-C841-428C-9DB3-EFA6E46E0E3E}"/>
              </a:ext>
            </a:extLst>
          </p:cNvPr>
          <p:cNvSpPr txBox="1"/>
          <p:nvPr/>
        </p:nvSpPr>
        <p:spPr>
          <a:xfrm>
            <a:off x="6249473" y="4661448"/>
            <a:ext cx="1990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Mobile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4D2EAE3-82EC-48DB-82A4-D283B723E9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73138" y="1312353"/>
            <a:ext cx="3048264" cy="165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752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4	Aktuelle Features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88A5814-D86C-4C9C-A70D-A6B0C88998A2}"/>
              </a:ext>
            </a:extLst>
          </p:cNvPr>
          <p:cNvSpPr txBox="1"/>
          <p:nvPr/>
        </p:nvSpPr>
        <p:spPr>
          <a:xfrm>
            <a:off x="702197" y="1134320"/>
            <a:ext cx="33197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4.1 Account-System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F19C03E-B88D-4745-A587-96E8873A8A27}"/>
              </a:ext>
            </a:extLst>
          </p:cNvPr>
          <p:cNvSpPr txBox="1"/>
          <p:nvPr/>
        </p:nvSpPr>
        <p:spPr>
          <a:xfrm>
            <a:off x="7176521" y="1798771"/>
            <a:ext cx="2088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Registrierung: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C1AF93EF-FAA7-427E-B9CC-451805D42DC1}"/>
              </a:ext>
            </a:extLst>
          </p:cNvPr>
          <p:cNvSpPr txBox="1"/>
          <p:nvPr/>
        </p:nvSpPr>
        <p:spPr>
          <a:xfrm>
            <a:off x="1043315" y="1798772"/>
            <a:ext cx="1822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Anmeldung: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39C4284-F91F-47DD-B874-E08A5BEE99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720" y="2260437"/>
            <a:ext cx="3734990" cy="449692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39387B1-8BAC-4B37-91FF-D9B551F921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5708" y="2260438"/>
            <a:ext cx="3546474" cy="449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824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4	Aktuelle Features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6676DF3-A01D-490A-8DDC-2A5F7E964617}"/>
              </a:ext>
            </a:extLst>
          </p:cNvPr>
          <p:cNvSpPr txBox="1"/>
          <p:nvPr/>
        </p:nvSpPr>
        <p:spPr>
          <a:xfrm>
            <a:off x="720850" y="1275553"/>
            <a:ext cx="57336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4.2 Übersicht über die Nutzerdaten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8682849-74B9-44AE-B903-90C5D48491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747" y="3346289"/>
            <a:ext cx="3889544" cy="3436652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F9F6680-4A55-4BF1-BA9A-6C385E9884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042" y="1386390"/>
            <a:ext cx="3694709" cy="5396551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137E492D-6F10-4B72-B086-D15822391C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1" y="3914699"/>
            <a:ext cx="4245717" cy="2144669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4E48F27-4B77-4B38-BF0D-95B33A1CB5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053" y="1940006"/>
            <a:ext cx="4450466" cy="128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514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4	Aktuelle Features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88A5814-D86C-4C9C-A70D-A6B0C88998A2}"/>
              </a:ext>
            </a:extLst>
          </p:cNvPr>
          <p:cNvSpPr txBox="1"/>
          <p:nvPr/>
        </p:nvSpPr>
        <p:spPr>
          <a:xfrm>
            <a:off x="702197" y="1134320"/>
            <a:ext cx="26617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4.3 Neuigkeiten</a:t>
            </a:r>
          </a:p>
        </p:txBody>
      </p: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E126F74A-62E5-4FDD-8BE4-DB57222A7DD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474250" y="3796430"/>
            <a:ext cx="222614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Grafik 2">
            <a:extLst>
              <a:ext uri="{FF2B5EF4-FFF2-40B4-BE49-F238E27FC236}">
                <a16:creationId xmlns:a16="http://schemas.microsoft.com/office/drawing/2014/main" id="{1BB10464-EBAC-41C8-9F97-5722209F8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197" y="1769580"/>
            <a:ext cx="3772053" cy="40537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F2ED3AC-3F22-4BF2-84F6-063B742FE9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0390" y="942403"/>
            <a:ext cx="3471594" cy="416591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917B0B0-0C77-4599-819A-B332878D83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0390" y="5108316"/>
            <a:ext cx="3471594" cy="174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383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AC081"/>
            </a:gs>
            <a:gs pos="0">
              <a:srgbClr val="F48102"/>
            </a:gs>
            <a:gs pos="100000">
              <a:srgbClr val="ECFF3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91E50A6-FD1B-4237-8573-98F2B56BD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" t="13093" r="-357" b="36261"/>
          <a:stretch/>
        </p:blipFill>
        <p:spPr>
          <a:xfrm>
            <a:off x="10242397" y="310968"/>
            <a:ext cx="1629370" cy="823352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D88F93-3C49-4581-AA07-D8737CF3A9BA}"/>
              </a:ext>
            </a:extLst>
          </p:cNvPr>
          <p:cNvSpPr txBox="1"/>
          <p:nvPr/>
        </p:nvSpPr>
        <p:spPr>
          <a:xfrm>
            <a:off x="320233" y="210990"/>
            <a:ext cx="9922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4	Aktuelle Features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88A5814-D86C-4C9C-A70D-A6B0C88998A2}"/>
              </a:ext>
            </a:extLst>
          </p:cNvPr>
          <p:cNvSpPr txBox="1"/>
          <p:nvPr/>
        </p:nvSpPr>
        <p:spPr>
          <a:xfrm>
            <a:off x="702197" y="1134320"/>
            <a:ext cx="3355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4.4 Veranstaltungen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8CFF6BA6-74CC-4080-821C-298BAD949A07}"/>
              </a:ext>
            </a:extLst>
          </p:cNvPr>
          <p:cNvCxnSpPr>
            <a:cxnSpLocks/>
          </p:cNvCxnSpPr>
          <p:nvPr/>
        </p:nvCxnSpPr>
        <p:spPr>
          <a:xfrm>
            <a:off x="4985531" y="3210503"/>
            <a:ext cx="185024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Grafik 2">
            <a:extLst>
              <a:ext uri="{FF2B5EF4-FFF2-40B4-BE49-F238E27FC236}">
                <a16:creationId xmlns:a16="http://schemas.microsoft.com/office/drawing/2014/main" id="{CFB69816-C4EE-4F43-ACD9-345006C3EF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197" y="1690546"/>
            <a:ext cx="4283334" cy="499722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2C13BF5-D523-487F-A107-356F7C52D8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5777" y="210990"/>
            <a:ext cx="2596858" cy="284269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297DA95-9107-484F-9D48-DDF0134F3D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5776" y="3053683"/>
            <a:ext cx="2597145" cy="218506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F892B30E-2B81-4FA7-84E6-FE836D95D4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35776" y="5238748"/>
            <a:ext cx="2596859" cy="159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544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</Words>
  <Application>Microsoft Office PowerPoint</Application>
  <PresentationFormat>Breitbild</PresentationFormat>
  <Paragraphs>76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Tahoma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Lucas Kinne</dc:creator>
  <cp:lastModifiedBy>Lucas Kinne</cp:lastModifiedBy>
  <cp:revision>79</cp:revision>
  <dcterms:created xsi:type="dcterms:W3CDTF">2018-05-07T15:27:23Z</dcterms:created>
  <dcterms:modified xsi:type="dcterms:W3CDTF">2019-12-29T15:07:07Z</dcterms:modified>
</cp:coreProperties>
</file>

<file path=docProps/thumbnail.jpeg>
</file>